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33964"/>
              </p:ext>
            </p:extLst>
          </p:nvPr>
        </p:nvGraphicFramePr>
        <p:xfrm>
          <a:off x="180474" y="223710"/>
          <a:ext cx="7025777" cy="313785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Motion Sickness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Daryl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Shirah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/Drew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Failing to use Strong Hand Only for the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final target array will result in one procedural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penalty for EACH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Poppers 1-6 must be engaged fully from the bridge, unsupported. Last target array must be engaged Strong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A4B49F-1D49-4DF7-BB4E-FEAEDFE0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15055"/>
            <a:ext cx="7025777" cy="4240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90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2019-05-06T21:43:05Z</dcterms:modified>
  <cp:category>Shooting</cp:category>
</cp:coreProperties>
</file>